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9E796AE-DCD1-4E2E-BF07-431272DF4A92}" type="datetimeFigureOut">
              <a:rPr lang="en-US" smtClean="0"/>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742FF-57A5-4281-8255-981EEE747C6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E796AE-DCD1-4E2E-BF07-431272DF4A92}" type="datetimeFigureOut">
              <a:rPr lang="en-US" smtClean="0"/>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742FF-57A5-4281-8255-981EEE747C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E796AE-DCD1-4E2E-BF07-431272DF4A92}" type="datetimeFigureOut">
              <a:rPr lang="en-US" smtClean="0"/>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742FF-57A5-4281-8255-981EEE747C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E796AE-DCD1-4E2E-BF07-431272DF4A92}" type="datetimeFigureOut">
              <a:rPr lang="en-US" smtClean="0"/>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742FF-57A5-4281-8255-981EEE747C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E796AE-DCD1-4E2E-BF07-431272DF4A92}" type="datetimeFigureOut">
              <a:rPr lang="en-US" smtClean="0"/>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742FF-57A5-4281-8255-981EEE747C6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E796AE-DCD1-4E2E-BF07-431272DF4A92}" type="datetimeFigureOut">
              <a:rPr lang="en-US" smtClean="0"/>
              <a:t>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A742FF-57A5-4281-8255-981EEE747C6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E796AE-DCD1-4E2E-BF07-431272DF4A92}" type="datetimeFigureOut">
              <a:rPr lang="en-US" smtClean="0"/>
              <a:t>2/14/2013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A742FF-57A5-4281-8255-981EEE747C6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E796AE-DCD1-4E2E-BF07-431272DF4A92}" type="datetimeFigureOut">
              <a:rPr lang="en-US" smtClean="0"/>
              <a:t>2/14/2013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A742FF-57A5-4281-8255-981EEE747C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E796AE-DCD1-4E2E-BF07-431272DF4A92}" type="datetimeFigureOut">
              <a:rPr lang="en-US" smtClean="0"/>
              <a:t>2/14/2013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A742FF-57A5-4281-8255-981EEE747C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E796AE-DCD1-4E2E-BF07-431272DF4A92}" type="datetimeFigureOut">
              <a:rPr lang="en-US" smtClean="0"/>
              <a:t>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A742FF-57A5-4281-8255-981EEE747C69}"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9E796AE-DCD1-4E2E-BF07-431272DF4A92}" type="datetimeFigureOut">
              <a:rPr lang="en-US" smtClean="0"/>
              <a:t>2/14/2013</a:t>
            </a:fld>
            <a:endParaRPr lang="en-US"/>
          </a:p>
        </p:txBody>
      </p:sp>
      <p:sp>
        <p:nvSpPr>
          <p:cNvPr id="9" name="Slide Number Placeholder 8"/>
          <p:cNvSpPr>
            <a:spLocks noGrp="1"/>
          </p:cNvSpPr>
          <p:nvPr>
            <p:ph type="sldNum" sz="quarter" idx="11"/>
          </p:nvPr>
        </p:nvSpPr>
        <p:spPr/>
        <p:txBody>
          <a:bodyPr/>
          <a:lstStyle/>
          <a:p>
            <a:fld id="{3BA742FF-57A5-4281-8255-981EEE747C69}"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BA742FF-57A5-4281-8255-981EEE747C69}"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9E796AE-DCD1-4E2E-BF07-431272DF4A92}" type="datetimeFigureOut">
              <a:rPr lang="en-US" smtClean="0"/>
              <a:t>2/14/2013</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
            </a:r>
            <a:br>
              <a:rPr lang="en-US" dirty="0"/>
            </a:br>
            <a:r>
              <a:rPr lang="en-US" dirty="0"/>
              <a:t> Ch.32 Study Guide </a:t>
            </a:r>
            <a:r>
              <a:rPr lang="en-US" dirty="0" smtClean="0"/>
              <a:t>				1-7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82552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Republican “Old Guard” Returns </a:t>
            </a:r>
          </a:p>
        </p:txBody>
      </p:sp>
      <p:sp>
        <p:nvSpPr>
          <p:cNvPr id="3" name="Content Placeholder 2"/>
          <p:cNvSpPr>
            <a:spLocks noGrp="1"/>
          </p:cNvSpPr>
          <p:nvPr>
            <p:ph idx="1"/>
          </p:nvPr>
        </p:nvSpPr>
        <p:spPr/>
        <p:txBody>
          <a:bodyPr>
            <a:normAutofit fontScale="92500" lnSpcReduction="20000"/>
          </a:bodyPr>
          <a:lstStyle/>
          <a:p>
            <a:pPr marL="0" indent="0">
              <a:buNone/>
            </a:pPr>
            <a:r>
              <a:rPr lang="en-US" sz="2600" dirty="0"/>
              <a:t>1. What flaws did Warren Harding possess?</a:t>
            </a:r>
          </a:p>
          <a:p>
            <a:endParaRPr lang="en-US" dirty="0"/>
          </a:p>
          <a:p>
            <a:r>
              <a:rPr lang="en-US" u="sng" dirty="0"/>
              <a:t>Warren Harding- The 29th president of the United States who famously promoted a return to “normalcy”. </a:t>
            </a:r>
          </a:p>
          <a:p>
            <a:r>
              <a:rPr lang="en-US" u="sng" dirty="0"/>
              <a:t>Ohio Gang- A group of tightly linked politicians and industry leaders that regularly met with Harding. The group is also infamous for being responsible for the Teapot Dome scandal. </a:t>
            </a:r>
          </a:p>
          <a:p>
            <a:r>
              <a:rPr lang="en-US" dirty="0"/>
              <a:t>Warren Harding, the republican president after Wilson, was noted for being very popular with the people and also very friendly. However, he was also known for being very easily tricked, in other words gullible, and not that much smarter than the average citizen. He sought to have the best cabinet around him, and although he chose a few of the best people suited for their jobs such as Charles Evans Hughes, Andrew Mellon and also Herbert Hoover; he also chose people he thought he could trust but actually couldn’t such as Albert B. Fall who was a schemer and against conserving and also Harry M. Daugherty, who was easily bribed as attorney general. </a:t>
            </a:r>
          </a:p>
        </p:txBody>
      </p:sp>
    </p:spTree>
    <p:extLst>
      <p:ext uri="{BB962C8B-B14F-4D97-AF65-F5344CB8AC3E}">
        <p14:creationId xmlns:p14="http://schemas.microsoft.com/office/powerpoint/2010/main" val="2145577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GOP Reaction at the Throttle </a:t>
            </a:r>
          </a:p>
        </p:txBody>
      </p:sp>
      <p:sp>
        <p:nvSpPr>
          <p:cNvPr id="3" name="Content Placeholder 2"/>
          <p:cNvSpPr>
            <a:spLocks noGrp="1"/>
          </p:cNvSpPr>
          <p:nvPr>
            <p:ph idx="1"/>
          </p:nvPr>
        </p:nvSpPr>
        <p:spPr/>
        <p:txBody>
          <a:bodyPr>
            <a:normAutofit lnSpcReduction="10000"/>
          </a:bodyPr>
          <a:lstStyle/>
          <a:p>
            <a:r>
              <a:rPr lang="en-US" sz="2400" dirty="0"/>
              <a:t>2. What pro-business policies were taken by the government during the Harding administration. </a:t>
            </a:r>
          </a:p>
          <a:p>
            <a:endParaRPr lang="en-US" dirty="0"/>
          </a:p>
          <a:p>
            <a:r>
              <a:rPr lang="en-US" dirty="0"/>
              <a:t>Harding’s administration was a very traditional one, in which many of the progressive cases were halted or even reversed. Harding had to appoint 4 new judges for the Supreme Court, and he chose 3 traditional ones and also former president William Taft, who was the most liberal of the 4 new judges. With the Harding administration, America returned back to laissez-faire, which encouraged less government limitations on companies. They also reversed child labor laws and in Adkins v Children’s Hospital, they actually overturned the women’s minimum wage. They also turned back many anti-trust laws and encouraged big businesses to reign again. </a:t>
            </a:r>
          </a:p>
          <a:p>
            <a:endParaRPr lang="en-US" dirty="0"/>
          </a:p>
        </p:txBody>
      </p:sp>
    </p:spTree>
    <p:extLst>
      <p:ext uri="{BB962C8B-B14F-4D97-AF65-F5344CB8AC3E}">
        <p14:creationId xmlns:p14="http://schemas.microsoft.com/office/powerpoint/2010/main" val="468526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Aftermath of War </a:t>
            </a:r>
          </a:p>
        </p:txBody>
      </p:sp>
      <p:sp>
        <p:nvSpPr>
          <p:cNvPr id="3" name="Content Placeholder 2"/>
          <p:cNvSpPr>
            <a:spLocks noGrp="1"/>
          </p:cNvSpPr>
          <p:nvPr>
            <p:ph idx="1"/>
          </p:nvPr>
        </p:nvSpPr>
        <p:spPr/>
        <p:txBody>
          <a:bodyPr>
            <a:normAutofit fontScale="85000" lnSpcReduction="10000"/>
          </a:bodyPr>
          <a:lstStyle/>
          <a:p>
            <a:r>
              <a:rPr lang="en-US" sz="2600" i="1" dirty="0"/>
              <a:t>3. What effects did the war have on the post-war economy? </a:t>
            </a:r>
            <a:endParaRPr lang="en-US" sz="2600" dirty="0"/>
          </a:p>
          <a:p>
            <a:r>
              <a:rPr lang="en-US" b="1" u="sng" dirty="0"/>
              <a:t>Railway Labor Board- </a:t>
            </a:r>
            <a:r>
              <a:rPr lang="en-US" u="sng" dirty="0"/>
              <a:t>successor body to the wartime labor boards that ordered a wage cut of 12% in 1922, which provoked a 2 year strike </a:t>
            </a:r>
          </a:p>
          <a:p>
            <a:r>
              <a:rPr lang="en-US" b="1" u="sng" dirty="0"/>
              <a:t>American Legion</a:t>
            </a:r>
            <a:r>
              <a:rPr lang="en-US" u="sng" dirty="0"/>
              <a:t>- founded in Paris in 1919 by Colonel Theodore Roosevelt, Jr.; became </a:t>
            </a:r>
            <a:r>
              <a:rPr lang="en-US" u="sng" dirty="0" smtClean="0"/>
              <a:t>distinguished </a:t>
            </a:r>
            <a:r>
              <a:rPr lang="en-US" u="sng" dirty="0"/>
              <a:t>for its militant patriotism, conservatism, and antiradicalism </a:t>
            </a:r>
          </a:p>
          <a:p>
            <a:r>
              <a:rPr lang="en-US" b="1" u="sng" dirty="0"/>
              <a:t>Adjusted Compensation Act- </a:t>
            </a:r>
            <a:r>
              <a:rPr lang="en-US" u="sng" dirty="0"/>
              <a:t>(1924) gave every former soldier a paid-up </a:t>
            </a:r>
            <a:r>
              <a:rPr lang="en-US" u="sng" dirty="0" smtClean="0"/>
              <a:t>insurance </a:t>
            </a:r>
            <a:r>
              <a:rPr lang="en-US" u="sng" dirty="0"/>
              <a:t>policy due in twenty years, which added $3.5 billion to total war cost </a:t>
            </a:r>
          </a:p>
          <a:p>
            <a:r>
              <a:rPr lang="en-US" dirty="0"/>
              <a:t>The economy did not prosper after the war. In addition to war debts, many ex-soldiers demanded 'adjusted compensation' to make up for the wages they 'lost' after joining the army. Congress passed the Adjusted Compensation Act in 1924, which gave every former soldier an insurance policy due in twenty years and added about $3.5 billion to the total war cost. Labor also suffered; strikes were brutally dealt with by exploiting ethnic and racial divisions among the workers. </a:t>
            </a:r>
          </a:p>
          <a:p>
            <a:endParaRPr lang="en-US" dirty="0"/>
          </a:p>
        </p:txBody>
      </p:sp>
    </p:spTree>
    <p:extLst>
      <p:ext uri="{BB962C8B-B14F-4D97-AF65-F5344CB8AC3E}">
        <p14:creationId xmlns:p14="http://schemas.microsoft.com/office/powerpoint/2010/main" val="3121807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 seeks Benefits without Burdens </a:t>
            </a:r>
          </a:p>
        </p:txBody>
      </p:sp>
      <p:sp>
        <p:nvSpPr>
          <p:cNvPr id="3" name="Content Placeholder 2"/>
          <p:cNvSpPr>
            <a:spLocks noGrp="1"/>
          </p:cNvSpPr>
          <p:nvPr>
            <p:ph idx="1"/>
          </p:nvPr>
        </p:nvSpPr>
        <p:spPr/>
        <p:txBody>
          <a:bodyPr>
            <a:normAutofit fontScale="70000" lnSpcReduction="20000"/>
          </a:bodyPr>
          <a:lstStyle/>
          <a:p>
            <a:r>
              <a:rPr lang="en-US" sz="3400" i="1" dirty="0"/>
              <a:t>4. How did the U.S. take the lead in disarmament in the 20's? </a:t>
            </a:r>
            <a:endParaRPr lang="en-US" sz="3400" dirty="0"/>
          </a:p>
          <a:p>
            <a:r>
              <a:rPr lang="en-US" b="1" u="sng" dirty="0"/>
              <a:t>Unofficial Observers- </a:t>
            </a:r>
            <a:r>
              <a:rPr lang="en-US" u="sng" dirty="0"/>
              <a:t>sent to the League of Nations meeting to watch and make sure things did not get out of hand (even though America itself did not join the League of Nations) </a:t>
            </a:r>
          </a:p>
          <a:p>
            <a:r>
              <a:rPr lang="en-US" b="1" u="sng" dirty="0"/>
              <a:t>Charles Evans Hughes- </a:t>
            </a:r>
            <a:r>
              <a:rPr lang="en-US" u="sng" dirty="0"/>
              <a:t>President Warren G. Harding's Secretary of State that secured for American oil companies the right to share in the exploitation of the Middle East's oil </a:t>
            </a:r>
          </a:p>
          <a:p>
            <a:r>
              <a:rPr lang="en-US" b="1" u="sng" dirty="0"/>
              <a:t>Five-Power Naval Treaty- </a:t>
            </a:r>
            <a:r>
              <a:rPr lang="en-US" u="sng" dirty="0"/>
              <a:t>(1922) Warren G. Harding proposed that America, Britain, and Japan respectively should enjoy parity (excluding Japan) in battleships and aircraft carriers in a 5:5:3 ratio. Eventually compensation was offered to the Japanese and America and Britain conceded that they would </a:t>
            </a:r>
            <a:r>
              <a:rPr lang="en-US" u="sng" dirty="0" err="1"/>
              <a:t>refraid</a:t>
            </a:r>
            <a:r>
              <a:rPr lang="en-US" u="sng" dirty="0"/>
              <a:t> from fortifying the Middle East and the Philippines </a:t>
            </a:r>
          </a:p>
          <a:p>
            <a:r>
              <a:rPr lang="en-US" b="1" u="sng" dirty="0"/>
              <a:t>Four-Power Treaty</a:t>
            </a:r>
            <a:r>
              <a:rPr lang="en-US" u="sng" dirty="0"/>
              <a:t>- replaced the twenty-year-old Anglo-Japanese alliance and bound Britain, Japan, America, and France to keep the peace in the Pacific </a:t>
            </a:r>
          </a:p>
          <a:p>
            <a:r>
              <a:rPr lang="en-US" b="1" u="sng" dirty="0"/>
              <a:t>Nine-Power Treaty</a:t>
            </a:r>
            <a:r>
              <a:rPr lang="en-US" u="sng" dirty="0"/>
              <a:t>- agreed to keep the Open Door Policy in China </a:t>
            </a:r>
          </a:p>
          <a:p>
            <a:r>
              <a:rPr lang="en-US" b="1" u="sng" dirty="0" smtClean="0"/>
              <a:t>Kellogg-Briand </a:t>
            </a:r>
            <a:r>
              <a:rPr lang="en-US" b="1" u="sng" dirty="0"/>
              <a:t>Act- </a:t>
            </a:r>
            <a:r>
              <a:rPr lang="en-US" u="sng" dirty="0"/>
              <a:t>Calvin Coolidge's Secretary of State Frank B. Kellogg signed the Pact of Paris which was ratified by sixty-two nations. Permitted defensive wars </a:t>
            </a:r>
          </a:p>
          <a:p>
            <a:pPr marL="0" indent="0">
              <a:buNone/>
            </a:pPr>
            <a:r>
              <a:rPr lang="en-US" sz="2900" dirty="0"/>
              <a:t>The United States, led by then-president Warren G. Harding, took the lead in disarmament in the 1920's by creating the Five-Power Naval Treaty and the Four-Power Treaty between Britain, Japan, France, and the United States. These treaties said to cut down on the amounts of battleships and aircrafts produced and used. </a:t>
            </a:r>
          </a:p>
          <a:p>
            <a:endParaRPr lang="en-US" sz="2900" dirty="0"/>
          </a:p>
        </p:txBody>
      </p:sp>
    </p:spTree>
    <p:extLst>
      <p:ext uri="{BB962C8B-B14F-4D97-AF65-F5344CB8AC3E}">
        <p14:creationId xmlns:p14="http://schemas.microsoft.com/office/powerpoint/2010/main" val="2928462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Hiking the Tariff Higher </a:t>
            </a:r>
          </a:p>
        </p:txBody>
      </p:sp>
      <p:sp>
        <p:nvSpPr>
          <p:cNvPr id="3" name="Content Placeholder 2"/>
          <p:cNvSpPr>
            <a:spLocks noGrp="1"/>
          </p:cNvSpPr>
          <p:nvPr>
            <p:ph idx="1"/>
          </p:nvPr>
        </p:nvSpPr>
        <p:spPr/>
        <p:txBody>
          <a:bodyPr>
            <a:normAutofit/>
          </a:bodyPr>
          <a:lstStyle/>
          <a:p>
            <a:r>
              <a:rPr lang="en-US" dirty="0"/>
              <a:t>5. What effects were produced by high American tariffs? </a:t>
            </a:r>
          </a:p>
          <a:p>
            <a:r>
              <a:rPr lang="en-US" u="sng" dirty="0" err="1"/>
              <a:t>Fordney</a:t>
            </a:r>
            <a:r>
              <a:rPr lang="en-US" u="sng" dirty="0"/>
              <a:t>- </a:t>
            </a:r>
            <a:r>
              <a:rPr lang="en-US" u="sng" dirty="0" err="1"/>
              <a:t>Mcumber</a:t>
            </a:r>
            <a:r>
              <a:rPr lang="en-US" u="sng" dirty="0"/>
              <a:t> Tariff Law- A tariff that was designed to help boost agricultural productivity for the purpose of equalizing the cost of American and foreign production. </a:t>
            </a:r>
          </a:p>
          <a:p>
            <a:endParaRPr lang="en-US" u="sng" dirty="0"/>
          </a:p>
          <a:p>
            <a:pPr marL="0" indent="0">
              <a:buNone/>
            </a:pPr>
            <a:r>
              <a:rPr lang="en-US" dirty="0"/>
              <a:t>Since </a:t>
            </a:r>
            <a:r>
              <a:rPr lang="en-US" dirty="0" smtClean="0"/>
              <a:t>businesses </a:t>
            </a:r>
            <a:r>
              <a:rPr lang="en-US" dirty="0"/>
              <a:t>in America need to have a higher tariff to protect themselves against cheaper European goods, the </a:t>
            </a:r>
            <a:r>
              <a:rPr lang="en-US" dirty="0" err="1"/>
              <a:t>Fordney-McCumber</a:t>
            </a:r>
            <a:r>
              <a:rPr lang="en-US" dirty="0"/>
              <a:t> </a:t>
            </a:r>
            <a:r>
              <a:rPr lang="en-US" dirty="0" smtClean="0"/>
              <a:t>Tariff </a:t>
            </a:r>
            <a:r>
              <a:rPr lang="en-US" dirty="0"/>
              <a:t>Law was passed. Rates were raised from 27 % to 38.5%. Although this was good for America, Europe owed them some money, and because of the high tariffs, they aren't able to pay back the money they owed. </a:t>
            </a:r>
          </a:p>
        </p:txBody>
      </p:sp>
    </p:spTree>
    <p:extLst>
      <p:ext uri="{BB962C8B-B14F-4D97-AF65-F5344CB8AC3E}">
        <p14:creationId xmlns:p14="http://schemas.microsoft.com/office/powerpoint/2010/main" val="3726370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Stench of Scandal </a:t>
            </a:r>
          </a:p>
        </p:txBody>
      </p:sp>
      <p:sp>
        <p:nvSpPr>
          <p:cNvPr id="3" name="Content Placeholder 2"/>
          <p:cNvSpPr>
            <a:spLocks noGrp="1"/>
          </p:cNvSpPr>
          <p:nvPr>
            <p:ph idx="1"/>
          </p:nvPr>
        </p:nvSpPr>
        <p:spPr/>
        <p:txBody>
          <a:bodyPr>
            <a:normAutofit fontScale="77500" lnSpcReduction="20000"/>
          </a:bodyPr>
          <a:lstStyle/>
          <a:p>
            <a:r>
              <a:rPr lang="en-US" sz="3100" dirty="0"/>
              <a:t>6."Such was his [Harding's] weakness that he tolerated people and conditions that subjected the Republic to its worst disgrace since the days of President Grant." Explain </a:t>
            </a:r>
          </a:p>
          <a:p>
            <a:r>
              <a:rPr lang="en-US" u="sng" dirty="0"/>
              <a:t>Charles R. Forbes- The first director of the Veterans Bureau. </a:t>
            </a:r>
          </a:p>
          <a:p>
            <a:r>
              <a:rPr lang="en-US" u="sng" dirty="0"/>
              <a:t>Albert B. Fall- The Secretary of the Interior under President Harding who’s department was in control of the Elk Hills Oil Field in the Teapot Dome scandal. </a:t>
            </a:r>
          </a:p>
          <a:p>
            <a:r>
              <a:rPr lang="en-US" u="sng" dirty="0"/>
              <a:t>Teapot Dome- A scandal in which Albert B. Fall leased off U.S. Navy petroleum to private companies at lower rates with no competitive bidding. </a:t>
            </a:r>
          </a:p>
          <a:p>
            <a:r>
              <a:rPr lang="en-US" u="sng" dirty="0"/>
              <a:t>Harry M. Daugherty- The Attorney General of both President Harding and President Coolidge who was involved in the Ohio Gang. </a:t>
            </a:r>
          </a:p>
          <a:p>
            <a:endParaRPr lang="en-US" u="sng" dirty="0"/>
          </a:p>
          <a:p>
            <a:pPr marL="0" indent="0">
              <a:buNone/>
            </a:pPr>
            <a:r>
              <a:rPr lang="en-US" sz="2600" dirty="0"/>
              <a:t>During Harding's term, there has been much corruption in it. Charles R. Forbes skimmed money as Chief of veteran </a:t>
            </a:r>
            <a:r>
              <a:rPr lang="en-US" sz="2600" dirty="0" smtClean="0"/>
              <a:t>Bureau. </a:t>
            </a:r>
            <a:r>
              <a:rPr lang="en-US" sz="2600" dirty="0"/>
              <a:t>One of the worst scandals was the Teapot Dome, secretary of interior Albert B. Fall had a land with oil in it placed under his command. At that point, he accepted bribes for oil drilling rights. Also, Attorney General Harry M. Daugherty was heard of selling pardons and </a:t>
            </a:r>
            <a:r>
              <a:rPr lang="en-US" sz="2600" dirty="0" smtClean="0"/>
              <a:t>liquor </a:t>
            </a:r>
            <a:r>
              <a:rPr lang="en-US" sz="2600" dirty="0"/>
              <a:t>permits during prohibition. These scandals made people skeptical of the trust in the court system. </a:t>
            </a:r>
          </a:p>
        </p:txBody>
      </p:sp>
    </p:spTree>
    <p:extLst>
      <p:ext uri="{BB962C8B-B14F-4D97-AF65-F5344CB8AC3E}">
        <p14:creationId xmlns:p14="http://schemas.microsoft.com/office/powerpoint/2010/main" val="3815693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Calvin Coolidge aka “Silent Cal” and “Cautious Cal” </a:t>
            </a:r>
          </a:p>
        </p:txBody>
      </p:sp>
      <p:sp>
        <p:nvSpPr>
          <p:cNvPr id="3" name="Content Placeholder 2"/>
          <p:cNvSpPr>
            <a:spLocks noGrp="1"/>
          </p:cNvSpPr>
          <p:nvPr>
            <p:ph idx="1"/>
          </p:nvPr>
        </p:nvSpPr>
        <p:spPr/>
        <p:txBody>
          <a:bodyPr>
            <a:normAutofit/>
          </a:bodyPr>
          <a:lstStyle/>
          <a:p>
            <a:r>
              <a:rPr lang="en-US" sz="2400" dirty="0"/>
              <a:t>7. Do the nicknames, "Silent Cal" and "Cautious Cal" accurately describe the Coolidge presidency? </a:t>
            </a:r>
          </a:p>
          <a:p>
            <a:r>
              <a:rPr lang="en-US" u="sng" dirty="0"/>
              <a:t>Calvin </a:t>
            </a:r>
            <a:r>
              <a:rPr lang="en-US" u="sng" dirty="0" smtClean="0"/>
              <a:t>Coolidge- The successor to Harding who was renowned for his quiet demeanor.</a:t>
            </a:r>
            <a:endParaRPr lang="en-US" u="sng" dirty="0"/>
          </a:p>
          <a:p>
            <a:r>
              <a:rPr lang="en-US" dirty="0"/>
              <a:t>Both of Coolidge's nicknames were true descriptions for the five and a half years of his presidency. During the duration of his presidency he never performed or authorized any rash or controversial actions and decisions. Businesses favored him because he didn't bother to take any risks in their domain unlike many of his predecessors. His nickname "Silent Cal" suits his personality perfectly because he actually didn't talk much and his inability to have powerful speeches most likely stemmed from his silent personality. </a:t>
            </a:r>
          </a:p>
          <a:p>
            <a:pPr marL="0" indent="0">
              <a:buNone/>
            </a:pPr>
            <a:endParaRPr lang="en-US" dirty="0"/>
          </a:p>
        </p:txBody>
      </p:sp>
    </p:spTree>
    <p:extLst>
      <p:ext uri="{BB962C8B-B14F-4D97-AF65-F5344CB8AC3E}">
        <p14:creationId xmlns:p14="http://schemas.microsoft.com/office/powerpoint/2010/main" val="32060047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90</TotalTime>
  <Words>1236</Words>
  <Application>Microsoft Office PowerPoint</Application>
  <PresentationFormat>On-screen Show (4:3)</PresentationFormat>
  <Paragraphs>43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Adjacency</vt:lpstr>
      <vt:lpstr>  Ch.32 Study Guide     1-7 </vt:lpstr>
      <vt:lpstr>The Republican “Old Guard” Returns </vt:lpstr>
      <vt:lpstr>GOP Reaction at the Throttle </vt:lpstr>
      <vt:lpstr>The Aftermath of War </vt:lpstr>
      <vt:lpstr>America seeks Benefits without Burdens </vt:lpstr>
      <vt:lpstr>Hiking the Tariff Higher </vt:lpstr>
      <vt:lpstr>The Stench of Scandal </vt:lpstr>
      <vt:lpstr>Calvin Coolidge aka “Silent Cal” and “Cautious Cal”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Ch.32 Study Guide 1-7</dc:title>
  <dc:creator>Adam</dc:creator>
  <cp:lastModifiedBy>Adam</cp:lastModifiedBy>
  <cp:revision>4</cp:revision>
  <dcterms:created xsi:type="dcterms:W3CDTF">2013-02-15T01:27:26Z</dcterms:created>
  <dcterms:modified xsi:type="dcterms:W3CDTF">2013-02-15T02:57:27Z</dcterms:modified>
</cp:coreProperties>
</file>